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21213763" cy="101504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1" d="100"/>
          <a:sy n="51" d="100"/>
        </p:scale>
        <p:origin x="461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51721" y="1661201"/>
            <a:ext cx="15910322" cy="3533869"/>
          </a:xfrm>
        </p:spPr>
        <p:txBody>
          <a:bodyPr anchor="b"/>
          <a:lstStyle>
            <a:lvl1pPr algn="ctr">
              <a:defRPr sz="888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51721" y="5331350"/>
            <a:ext cx="15910322" cy="2450681"/>
          </a:xfrm>
        </p:spPr>
        <p:txBody>
          <a:bodyPr/>
          <a:lstStyle>
            <a:lvl1pPr marL="0" indent="0" algn="ctr">
              <a:buNone/>
              <a:defRPr sz="3552"/>
            </a:lvl1pPr>
            <a:lvl2pPr marL="676702" indent="0" algn="ctr">
              <a:buNone/>
              <a:defRPr sz="2960"/>
            </a:lvl2pPr>
            <a:lvl3pPr marL="1353403" indent="0" algn="ctr">
              <a:buNone/>
              <a:defRPr sz="2664"/>
            </a:lvl3pPr>
            <a:lvl4pPr marL="2030105" indent="0" algn="ctr">
              <a:buNone/>
              <a:defRPr sz="2368"/>
            </a:lvl4pPr>
            <a:lvl5pPr marL="2706807" indent="0" algn="ctr">
              <a:buNone/>
              <a:defRPr sz="2368"/>
            </a:lvl5pPr>
            <a:lvl6pPr marL="3383509" indent="0" algn="ctr">
              <a:buNone/>
              <a:defRPr sz="2368"/>
            </a:lvl6pPr>
            <a:lvl7pPr marL="4060210" indent="0" algn="ctr">
              <a:buNone/>
              <a:defRPr sz="2368"/>
            </a:lvl7pPr>
            <a:lvl8pPr marL="4736912" indent="0" algn="ctr">
              <a:buNone/>
              <a:defRPr sz="2368"/>
            </a:lvl8pPr>
            <a:lvl9pPr marL="5413614" indent="0" algn="ctr">
              <a:buNone/>
              <a:defRPr sz="2368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07E8-3CEC-4623-99A9-8BC1C69529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7044-E04E-4DE1-A624-19E03514B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031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07E8-3CEC-4623-99A9-8BC1C69529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7044-E04E-4DE1-A624-19E03514B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74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397" y="2530571"/>
            <a:ext cx="18296871" cy="4222315"/>
          </a:xfrm>
        </p:spPr>
        <p:txBody>
          <a:bodyPr anchor="b"/>
          <a:lstStyle>
            <a:lvl1pPr>
              <a:defRPr sz="888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397" y="6792831"/>
            <a:ext cx="18296871" cy="2220416"/>
          </a:xfrm>
        </p:spPr>
        <p:txBody>
          <a:bodyPr/>
          <a:lstStyle>
            <a:lvl1pPr marL="0" indent="0">
              <a:buNone/>
              <a:defRPr sz="3552">
                <a:solidFill>
                  <a:schemeClr val="tx1">
                    <a:tint val="75000"/>
                  </a:schemeClr>
                </a:solidFill>
              </a:defRPr>
            </a:lvl1pPr>
            <a:lvl2pPr marL="676702" indent="0">
              <a:buNone/>
              <a:defRPr sz="2960">
                <a:solidFill>
                  <a:schemeClr val="tx1">
                    <a:tint val="75000"/>
                  </a:schemeClr>
                </a:solidFill>
              </a:defRPr>
            </a:lvl2pPr>
            <a:lvl3pPr marL="1353403" indent="0">
              <a:buNone/>
              <a:defRPr sz="2664">
                <a:solidFill>
                  <a:schemeClr val="tx1">
                    <a:tint val="75000"/>
                  </a:schemeClr>
                </a:solidFill>
              </a:defRPr>
            </a:lvl3pPr>
            <a:lvl4pPr marL="2030105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4pPr>
            <a:lvl5pPr marL="2706807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5pPr>
            <a:lvl6pPr marL="3383509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6pPr>
            <a:lvl7pPr marL="4060210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7pPr>
            <a:lvl8pPr marL="4736912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8pPr>
            <a:lvl9pPr marL="5413614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07E8-3CEC-4623-99A9-8BC1C69529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7044-E04E-4DE1-A624-19E03514B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07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8446" y="2702094"/>
            <a:ext cx="9015849" cy="644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39468" y="2702094"/>
            <a:ext cx="9015849" cy="644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07E8-3CEC-4623-99A9-8BC1C69529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7044-E04E-4DE1-A624-19E03514B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54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1209" y="540420"/>
            <a:ext cx="18296871" cy="1961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1210" y="2488277"/>
            <a:ext cx="8974415" cy="1219466"/>
          </a:xfrm>
        </p:spPr>
        <p:txBody>
          <a:bodyPr anchor="b"/>
          <a:lstStyle>
            <a:lvl1pPr marL="0" indent="0">
              <a:buNone/>
              <a:defRPr sz="3552" b="1"/>
            </a:lvl1pPr>
            <a:lvl2pPr marL="676702" indent="0">
              <a:buNone/>
              <a:defRPr sz="2960" b="1"/>
            </a:lvl2pPr>
            <a:lvl3pPr marL="1353403" indent="0">
              <a:buNone/>
              <a:defRPr sz="2664" b="1"/>
            </a:lvl3pPr>
            <a:lvl4pPr marL="2030105" indent="0">
              <a:buNone/>
              <a:defRPr sz="2368" b="1"/>
            </a:lvl4pPr>
            <a:lvl5pPr marL="2706807" indent="0">
              <a:buNone/>
              <a:defRPr sz="2368" b="1"/>
            </a:lvl5pPr>
            <a:lvl6pPr marL="3383509" indent="0">
              <a:buNone/>
              <a:defRPr sz="2368" b="1"/>
            </a:lvl6pPr>
            <a:lvl7pPr marL="4060210" indent="0">
              <a:buNone/>
              <a:defRPr sz="2368" b="1"/>
            </a:lvl7pPr>
            <a:lvl8pPr marL="4736912" indent="0">
              <a:buNone/>
              <a:defRPr sz="2368" b="1"/>
            </a:lvl8pPr>
            <a:lvl9pPr marL="5413614" indent="0">
              <a:buNone/>
              <a:defRPr sz="236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1210" y="3707743"/>
            <a:ext cx="8974415" cy="545353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739468" y="2488277"/>
            <a:ext cx="9018612" cy="1219466"/>
          </a:xfrm>
        </p:spPr>
        <p:txBody>
          <a:bodyPr anchor="b"/>
          <a:lstStyle>
            <a:lvl1pPr marL="0" indent="0">
              <a:buNone/>
              <a:defRPr sz="3552" b="1"/>
            </a:lvl1pPr>
            <a:lvl2pPr marL="676702" indent="0">
              <a:buNone/>
              <a:defRPr sz="2960" b="1"/>
            </a:lvl2pPr>
            <a:lvl3pPr marL="1353403" indent="0">
              <a:buNone/>
              <a:defRPr sz="2664" b="1"/>
            </a:lvl3pPr>
            <a:lvl4pPr marL="2030105" indent="0">
              <a:buNone/>
              <a:defRPr sz="2368" b="1"/>
            </a:lvl4pPr>
            <a:lvl5pPr marL="2706807" indent="0">
              <a:buNone/>
              <a:defRPr sz="2368" b="1"/>
            </a:lvl5pPr>
            <a:lvl6pPr marL="3383509" indent="0">
              <a:buNone/>
              <a:defRPr sz="2368" b="1"/>
            </a:lvl6pPr>
            <a:lvl7pPr marL="4060210" indent="0">
              <a:buNone/>
              <a:defRPr sz="2368" b="1"/>
            </a:lvl7pPr>
            <a:lvl8pPr marL="4736912" indent="0">
              <a:buNone/>
              <a:defRPr sz="2368" b="1"/>
            </a:lvl8pPr>
            <a:lvl9pPr marL="5413614" indent="0">
              <a:buNone/>
              <a:defRPr sz="236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739468" y="3707743"/>
            <a:ext cx="9018612" cy="545353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07E8-3CEC-4623-99A9-8BC1C69529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7044-E04E-4DE1-A624-19E03514B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986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07E8-3CEC-4623-99A9-8BC1C69529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7044-E04E-4DE1-A624-19E03514B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45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07E8-3CEC-4623-99A9-8BC1C69529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7044-E04E-4DE1-A624-19E03514B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1210" y="676698"/>
            <a:ext cx="6841990" cy="2368444"/>
          </a:xfrm>
        </p:spPr>
        <p:txBody>
          <a:bodyPr anchor="b"/>
          <a:lstStyle>
            <a:lvl1pPr>
              <a:defRPr sz="473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8612" y="1461481"/>
            <a:ext cx="10739468" cy="7213416"/>
          </a:xfrm>
        </p:spPr>
        <p:txBody>
          <a:bodyPr/>
          <a:lstStyle>
            <a:lvl1pPr>
              <a:defRPr sz="4736"/>
            </a:lvl1pPr>
            <a:lvl2pPr>
              <a:defRPr sz="4144"/>
            </a:lvl2pPr>
            <a:lvl3pPr>
              <a:defRPr sz="3552"/>
            </a:lvl3pPr>
            <a:lvl4pPr>
              <a:defRPr sz="2960"/>
            </a:lvl4pPr>
            <a:lvl5pPr>
              <a:defRPr sz="2960"/>
            </a:lvl5pPr>
            <a:lvl6pPr>
              <a:defRPr sz="2960"/>
            </a:lvl6pPr>
            <a:lvl7pPr>
              <a:defRPr sz="2960"/>
            </a:lvl7pPr>
            <a:lvl8pPr>
              <a:defRPr sz="2960"/>
            </a:lvl8pPr>
            <a:lvl9pPr>
              <a:defRPr sz="296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1210" y="3045143"/>
            <a:ext cx="6841990" cy="5641503"/>
          </a:xfrm>
        </p:spPr>
        <p:txBody>
          <a:bodyPr/>
          <a:lstStyle>
            <a:lvl1pPr marL="0" indent="0">
              <a:buNone/>
              <a:defRPr sz="2368"/>
            </a:lvl1pPr>
            <a:lvl2pPr marL="676702" indent="0">
              <a:buNone/>
              <a:defRPr sz="2072"/>
            </a:lvl2pPr>
            <a:lvl3pPr marL="1353403" indent="0">
              <a:buNone/>
              <a:defRPr sz="1776"/>
            </a:lvl3pPr>
            <a:lvl4pPr marL="2030105" indent="0">
              <a:buNone/>
              <a:defRPr sz="1480"/>
            </a:lvl4pPr>
            <a:lvl5pPr marL="2706807" indent="0">
              <a:buNone/>
              <a:defRPr sz="1480"/>
            </a:lvl5pPr>
            <a:lvl6pPr marL="3383509" indent="0">
              <a:buNone/>
              <a:defRPr sz="1480"/>
            </a:lvl6pPr>
            <a:lvl7pPr marL="4060210" indent="0">
              <a:buNone/>
              <a:defRPr sz="1480"/>
            </a:lvl7pPr>
            <a:lvl8pPr marL="4736912" indent="0">
              <a:buNone/>
              <a:defRPr sz="1480"/>
            </a:lvl8pPr>
            <a:lvl9pPr marL="5413614" indent="0">
              <a:buNone/>
              <a:defRPr sz="148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07E8-3CEC-4623-99A9-8BC1C69529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7044-E04E-4DE1-A624-19E03514B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97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1210" y="676698"/>
            <a:ext cx="6841990" cy="2368444"/>
          </a:xfrm>
        </p:spPr>
        <p:txBody>
          <a:bodyPr anchor="b"/>
          <a:lstStyle>
            <a:lvl1pPr>
              <a:defRPr sz="473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18612" y="1461481"/>
            <a:ext cx="10739468" cy="7213416"/>
          </a:xfrm>
        </p:spPr>
        <p:txBody>
          <a:bodyPr anchor="t"/>
          <a:lstStyle>
            <a:lvl1pPr marL="0" indent="0">
              <a:buNone/>
              <a:defRPr sz="4736"/>
            </a:lvl1pPr>
            <a:lvl2pPr marL="676702" indent="0">
              <a:buNone/>
              <a:defRPr sz="4144"/>
            </a:lvl2pPr>
            <a:lvl3pPr marL="1353403" indent="0">
              <a:buNone/>
              <a:defRPr sz="3552"/>
            </a:lvl3pPr>
            <a:lvl4pPr marL="2030105" indent="0">
              <a:buNone/>
              <a:defRPr sz="2960"/>
            </a:lvl4pPr>
            <a:lvl5pPr marL="2706807" indent="0">
              <a:buNone/>
              <a:defRPr sz="2960"/>
            </a:lvl5pPr>
            <a:lvl6pPr marL="3383509" indent="0">
              <a:buNone/>
              <a:defRPr sz="2960"/>
            </a:lvl6pPr>
            <a:lvl7pPr marL="4060210" indent="0">
              <a:buNone/>
              <a:defRPr sz="2960"/>
            </a:lvl7pPr>
            <a:lvl8pPr marL="4736912" indent="0">
              <a:buNone/>
              <a:defRPr sz="2960"/>
            </a:lvl8pPr>
            <a:lvl9pPr marL="5413614" indent="0">
              <a:buNone/>
              <a:defRPr sz="29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1210" y="3045143"/>
            <a:ext cx="6841990" cy="5641503"/>
          </a:xfrm>
        </p:spPr>
        <p:txBody>
          <a:bodyPr/>
          <a:lstStyle>
            <a:lvl1pPr marL="0" indent="0">
              <a:buNone/>
              <a:defRPr sz="2368"/>
            </a:lvl1pPr>
            <a:lvl2pPr marL="676702" indent="0">
              <a:buNone/>
              <a:defRPr sz="2072"/>
            </a:lvl2pPr>
            <a:lvl3pPr marL="1353403" indent="0">
              <a:buNone/>
              <a:defRPr sz="1776"/>
            </a:lvl3pPr>
            <a:lvl4pPr marL="2030105" indent="0">
              <a:buNone/>
              <a:defRPr sz="1480"/>
            </a:lvl4pPr>
            <a:lvl5pPr marL="2706807" indent="0">
              <a:buNone/>
              <a:defRPr sz="1480"/>
            </a:lvl5pPr>
            <a:lvl6pPr marL="3383509" indent="0">
              <a:buNone/>
              <a:defRPr sz="1480"/>
            </a:lvl6pPr>
            <a:lvl7pPr marL="4060210" indent="0">
              <a:buNone/>
              <a:defRPr sz="1480"/>
            </a:lvl7pPr>
            <a:lvl8pPr marL="4736912" indent="0">
              <a:buNone/>
              <a:defRPr sz="1480"/>
            </a:lvl8pPr>
            <a:lvl9pPr marL="5413614" indent="0">
              <a:buNone/>
              <a:defRPr sz="148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07E8-3CEC-4623-99A9-8BC1C69529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7044-E04E-4DE1-A624-19E03514B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09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07E8-3CEC-4623-99A9-8BC1C69529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7044-E04E-4DE1-A624-19E03514B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082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181099" y="540419"/>
            <a:ext cx="4574218" cy="860205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8446" y="540419"/>
            <a:ext cx="13457481" cy="860205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D07E8-3CEC-4623-99A9-8BC1C69529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B7044-E04E-4DE1-A624-19E03514B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83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8446" y="540420"/>
            <a:ext cx="18296871" cy="196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446" y="2702094"/>
            <a:ext cx="18296871" cy="64403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58446" y="9407987"/>
            <a:ext cx="4773097" cy="5404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D07E8-3CEC-4623-99A9-8BC1C69529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27059" y="9407987"/>
            <a:ext cx="7159645" cy="5404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982220" y="9407987"/>
            <a:ext cx="4773097" cy="5404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B7044-E04E-4DE1-A624-19E03514B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88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353403" rtl="0" eaLnBrk="1" latinLnBrk="0" hangingPunct="1">
        <a:lnSpc>
          <a:spcPct val="90000"/>
        </a:lnSpc>
        <a:spcBef>
          <a:spcPct val="0"/>
        </a:spcBef>
        <a:buNone/>
        <a:defRPr sz="65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8351" indent="-338351" algn="l" defTabSz="1353403" rtl="0" eaLnBrk="1" latinLnBrk="0" hangingPunct="1">
        <a:lnSpc>
          <a:spcPct val="90000"/>
        </a:lnSpc>
        <a:spcBef>
          <a:spcPts val="1480"/>
        </a:spcBef>
        <a:buFont typeface="Arial" panose="020B0604020202020204" pitchFamily="34" charset="0"/>
        <a:buChar char="•"/>
        <a:defRPr sz="4144" kern="1200">
          <a:solidFill>
            <a:schemeClr val="tx1"/>
          </a:solidFill>
          <a:latin typeface="+mn-lt"/>
          <a:ea typeface="+mn-ea"/>
          <a:cs typeface="+mn-cs"/>
        </a:defRPr>
      </a:lvl1pPr>
      <a:lvl2pPr marL="1015053" indent="-338351" algn="l" defTabSz="1353403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3552" kern="1200">
          <a:solidFill>
            <a:schemeClr val="tx1"/>
          </a:solidFill>
          <a:latin typeface="+mn-lt"/>
          <a:ea typeface="+mn-ea"/>
          <a:cs typeface="+mn-cs"/>
        </a:defRPr>
      </a:lvl2pPr>
      <a:lvl3pPr marL="1691754" indent="-338351" algn="l" defTabSz="1353403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960" kern="1200">
          <a:solidFill>
            <a:schemeClr val="tx1"/>
          </a:solidFill>
          <a:latin typeface="+mn-lt"/>
          <a:ea typeface="+mn-ea"/>
          <a:cs typeface="+mn-cs"/>
        </a:defRPr>
      </a:lvl3pPr>
      <a:lvl4pPr marL="2368456" indent="-338351" algn="l" defTabSz="1353403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4pPr>
      <a:lvl5pPr marL="3045158" indent="-338351" algn="l" defTabSz="1353403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5pPr>
      <a:lvl6pPr marL="3721859" indent="-338351" algn="l" defTabSz="1353403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6pPr>
      <a:lvl7pPr marL="4398561" indent="-338351" algn="l" defTabSz="1353403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7pPr>
      <a:lvl8pPr marL="5075263" indent="-338351" algn="l" defTabSz="1353403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8pPr>
      <a:lvl9pPr marL="5751965" indent="-338351" algn="l" defTabSz="1353403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3403" rtl="0" eaLnBrk="1" latinLnBrk="0" hangingPunct="1">
        <a:defRPr sz="2664" kern="1200">
          <a:solidFill>
            <a:schemeClr val="tx1"/>
          </a:solidFill>
          <a:latin typeface="+mn-lt"/>
          <a:ea typeface="+mn-ea"/>
          <a:cs typeface="+mn-cs"/>
        </a:defRPr>
      </a:lvl1pPr>
      <a:lvl2pPr marL="676702" algn="l" defTabSz="1353403" rtl="0" eaLnBrk="1" latinLnBrk="0" hangingPunct="1">
        <a:defRPr sz="2664" kern="1200">
          <a:solidFill>
            <a:schemeClr val="tx1"/>
          </a:solidFill>
          <a:latin typeface="+mn-lt"/>
          <a:ea typeface="+mn-ea"/>
          <a:cs typeface="+mn-cs"/>
        </a:defRPr>
      </a:lvl2pPr>
      <a:lvl3pPr marL="1353403" algn="l" defTabSz="1353403" rtl="0" eaLnBrk="1" latinLnBrk="0" hangingPunct="1">
        <a:defRPr sz="2664" kern="1200">
          <a:solidFill>
            <a:schemeClr val="tx1"/>
          </a:solidFill>
          <a:latin typeface="+mn-lt"/>
          <a:ea typeface="+mn-ea"/>
          <a:cs typeface="+mn-cs"/>
        </a:defRPr>
      </a:lvl3pPr>
      <a:lvl4pPr marL="2030105" algn="l" defTabSz="1353403" rtl="0" eaLnBrk="1" latinLnBrk="0" hangingPunct="1">
        <a:defRPr sz="2664" kern="1200">
          <a:solidFill>
            <a:schemeClr val="tx1"/>
          </a:solidFill>
          <a:latin typeface="+mn-lt"/>
          <a:ea typeface="+mn-ea"/>
          <a:cs typeface="+mn-cs"/>
        </a:defRPr>
      </a:lvl4pPr>
      <a:lvl5pPr marL="2706807" algn="l" defTabSz="1353403" rtl="0" eaLnBrk="1" latinLnBrk="0" hangingPunct="1">
        <a:defRPr sz="2664" kern="1200">
          <a:solidFill>
            <a:schemeClr val="tx1"/>
          </a:solidFill>
          <a:latin typeface="+mn-lt"/>
          <a:ea typeface="+mn-ea"/>
          <a:cs typeface="+mn-cs"/>
        </a:defRPr>
      </a:lvl5pPr>
      <a:lvl6pPr marL="3383509" algn="l" defTabSz="1353403" rtl="0" eaLnBrk="1" latinLnBrk="0" hangingPunct="1">
        <a:defRPr sz="2664" kern="1200">
          <a:solidFill>
            <a:schemeClr val="tx1"/>
          </a:solidFill>
          <a:latin typeface="+mn-lt"/>
          <a:ea typeface="+mn-ea"/>
          <a:cs typeface="+mn-cs"/>
        </a:defRPr>
      </a:lvl6pPr>
      <a:lvl7pPr marL="4060210" algn="l" defTabSz="1353403" rtl="0" eaLnBrk="1" latinLnBrk="0" hangingPunct="1">
        <a:defRPr sz="2664" kern="1200">
          <a:solidFill>
            <a:schemeClr val="tx1"/>
          </a:solidFill>
          <a:latin typeface="+mn-lt"/>
          <a:ea typeface="+mn-ea"/>
          <a:cs typeface="+mn-cs"/>
        </a:defRPr>
      </a:lvl7pPr>
      <a:lvl8pPr marL="4736912" algn="l" defTabSz="1353403" rtl="0" eaLnBrk="1" latinLnBrk="0" hangingPunct="1">
        <a:defRPr sz="2664" kern="1200">
          <a:solidFill>
            <a:schemeClr val="tx1"/>
          </a:solidFill>
          <a:latin typeface="+mn-lt"/>
          <a:ea typeface="+mn-ea"/>
          <a:cs typeface="+mn-cs"/>
        </a:defRPr>
      </a:lvl8pPr>
      <a:lvl9pPr marL="5413614" algn="l" defTabSz="1353403" rtl="0" eaLnBrk="1" latinLnBrk="0" hangingPunct="1">
        <a:defRPr sz="26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"/>
          <a:stretch>
            <a:fillRect/>
          </a:stretch>
        </p:blipFill>
        <p:spPr>
          <a:xfrm>
            <a:off x="191401" y="2802847"/>
            <a:ext cx="6181841" cy="713563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1" name="TextBox 30"/>
          <p:cNvSpPr txBox="1"/>
          <p:nvPr/>
        </p:nvSpPr>
        <p:spPr>
          <a:xfrm>
            <a:off x="3089825" y="2144087"/>
            <a:ext cx="23852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D56A39"/>
                </a:solidFill>
              </a:rPr>
              <a:t>Kenya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33B46E6-1B0C-4F8C-B676-1FD8F3A4D205}"/>
              </a:ext>
            </a:extLst>
          </p:cNvPr>
          <p:cNvSpPr txBox="1"/>
          <p:nvPr/>
        </p:nvSpPr>
        <p:spPr>
          <a:xfrm>
            <a:off x="6962257" y="4210829"/>
            <a:ext cx="2195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Marsabit County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B5B7B6"/>
              </a:clrFrom>
              <a:clrTo>
                <a:srgbClr val="B5B7B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293" y="4074385"/>
            <a:ext cx="604684" cy="58066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DE3ED83-CBC8-40C6-80E4-AAD27D10A4F5}"/>
              </a:ext>
            </a:extLst>
          </p:cNvPr>
          <p:cNvSpPr txBox="1"/>
          <p:nvPr/>
        </p:nvSpPr>
        <p:spPr>
          <a:xfrm>
            <a:off x="7040014" y="4796168"/>
            <a:ext cx="1783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Isiolo County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B6B8B7"/>
              </a:clrFrom>
              <a:clrTo>
                <a:srgbClr val="B6B8B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1125" y="4773132"/>
            <a:ext cx="677137" cy="57428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DF4D6A0B-36AF-4567-B557-7A79AB34BD48}"/>
              </a:ext>
            </a:extLst>
          </p:cNvPr>
          <p:cNvSpPr txBox="1"/>
          <p:nvPr/>
        </p:nvSpPr>
        <p:spPr>
          <a:xfrm>
            <a:off x="6940167" y="5471380"/>
            <a:ext cx="2247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Samburu County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5" cstate="hqprint">
            <a:clrChange>
              <a:clrFrom>
                <a:srgbClr val="B6B8B7"/>
              </a:clrFrom>
              <a:clrTo>
                <a:srgbClr val="B6B8B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326" y="5348173"/>
            <a:ext cx="669746" cy="70409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F90F43DC-69CC-4860-8BCB-63CD002D8704}"/>
              </a:ext>
            </a:extLst>
          </p:cNvPr>
          <p:cNvSpPr txBox="1"/>
          <p:nvPr/>
        </p:nvSpPr>
        <p:spPr>
          <a:xfrm>
            <a:off x="6970241" y="7034376"/>
            <a:ext cx="2254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Mandera County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B6B8B7"/>
              </a:clrFrom>
              <a:clrTo>
                <a:srgbClr val="B6B8B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326" y="6974920"/>
            <a:ext cx="601722" cy="606575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F90F43DC-69CC-4860-8BCB-63CD002D8704}"/>
              </a:ext>
            </a:extLst>
          </p:cNvPr>
          <p:cNvSpPr txBox="1"/>
          <p:nvPr/>
        </p:nvSpPr>
        <p:spPr>
          <a:xfrm>
            <a:off x="7061569" y="6239808"/>
            <a:ext cx="1782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Wajir County</a:t>
            </a: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B7B9B8"/>
              </a:clrFrom>
              <a:clrTo>
                <a:srgbClr val="B7B9B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2172" y="6149463"/>
            <a:ext cx="448814" cy="627240"/>
          </a:xfrm>
          <a:prstGeom prst="rect">
            <a:avLst/>
          </a:prstGeom>
        </p:spPr>
      </p:pic>
      <p:cxnSp>
        <p:nvCxnSpPr>
          <p:cNvPr id="61" name="Straight Connector 60"/>
          <p:cNvCxnSpPr/>
          <p:nvPr/>
        </p:nvCxnSpPr>
        <p:spPr>
          <a:xfrm>
            <a:off x="9740025" y="3356531"/>
            <a:ext cx="14990" cy="557784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374" y="3679352"/>
            <a:ext cx="6801791" cy="538262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977699" y="2144087"/>
            <a:ext cx="2820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D56A39"/>
                </a:solidFill>
              </a:rPr>
              <a:t>Ethiopia</a:t>
            </a:r>
          </a:p>
        </p:txBody>
      </p:sp>
      <p:pic>
        <p:nvPicPr>
          <p:cNvPr id="62" name="Picture 16" descr="oromo region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2" r="-129" b="-2471"/>
          <a:stretch/>
        </p:blipFill>
        <p:spPr bwMode="auto">
          <a:xfrm>
            <a:off x="17461024" y="3952847"/>
            <a:ext cx="1108779" cy="65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3" name="Picture 15" descr="southern nationalitie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6238" y="5727931"/>
            <a:ext cx="1149010" cy="83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4" name="Picture 10" descr="somali region"/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1041" y="7496039"/>
            <a:ext cx="688760" cy="10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533B46E6-1B0C-4F8C-B676-1FD8F3A4D205}"/>
              </a:ext>
            </a:extLst>
          </p:cNvPr>
          <p:cNvSpPr txBox="1"/>
          <p:nvPr/>
        </p:nvSpPr>
        <p:spPr>
          <a:xfrm>
            <a:off x="18725207" y="3979996"/>
            <a:ext cx="1978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Oromia Region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E3ED83-CBC8-40C6-80E4-AAD27D10A4F5}"/>
              </a:ext>
            </a:extLst>
          </p:cNvPr>
          <p:cNvSpPr txBox="1"/>
          <p:nvPr/>
        </p:nvSpPr>
        <p:spPr>
          <a:xfrm>
            <a:off x="18715250" y="5089600"/>
            <a:ext cx="21436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Southern Nations, Nationalities </a:t>
            </a:r>
          </a:p>
          <a:p>
            <a:r>
              <a:rPr lang="en-US" sz="2400" b="1" dirty="0">
                <a:latin typeface="+mj-lt"/>
              </a:rPr>
              <a:t>and People Region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F4D6A0B-36AF-4567-B557-7A79AB34BD48}"/>
              </a:ext>
            </a:extLst>
          </p:cNvPr>
          <p:cNvSpPr txBox="1"/>
          <p:nvPr/>
        </p:nvSpPr>
        <p:spPr>
          <a:xfrm>
            <a:off x="18569801" y="7721852"/>
            <a:ext cx="228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Somali Region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710789" y="235615"/>
            <a:ext cx="66631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solidFill>
                  <a:srgbClr val="D56A39"/>
                </a:solidFill>
              </a:rPr>
              <a:t>GEOGRAPHICAL</a:t>
            </a:r>
            <a:r>
              <a:rPr lang="en-US" sz="4000" dirty="0">
                <a:solidFill>
                  <a:srgbClr val="D56A39"/>
                </a:solidFill>
              </a:rPr>
              <a:t> </a:t>
            </a:r>
            <a:r>
              <a:rPr lang="en-US" sz="5400" dirty="0">
                <a:solidFill>
                  <a:srgbClr val="D56A39"/>
                </a:solidFill>
              </a:rPr>
              <a:t>FOCUS</a:t>
            </a:r>
            <a:endParaRPr lang="en-US" sz="4000" dirty="0">
              <a:solidFill>
                <a:srgbClr val="D56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98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25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Lenovos</dc:creator>
  <cp:lastModifiedBy>Lenovos</cp:lastModifiedBy>
  <cp:revision>5</cp:revision>
  <dcterms:created xsi:type="dcterms:W3CDTF">2023-02-09T04:46:52Z</dcterms:created>
  <dcterms:modified xsi:type="dcterms:W3CDTF">2023-02-09T05:57:57Z</dcterms:modified>
</cp:coreProperties>
</file>